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13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1" r:id="rId46"/>
    <p:sldId id="272" r:id="rId47"/>
    <p:sldId id="273" r:id="rId48"/>
    <p:sldId id="276" r:id="rId49"/>
    <p:sldId id="274" r:id="rId50"/>
    <p:sldId id="27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08.png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ED5C02B-C2FC-99B5-DDF8-BE1BAEEC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9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16089-AAAD-EA4D-9E4C-D62FB8B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9" y="52331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949ED-D0EB-54C8-3FB8-81A66789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2457408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D2CA63-3285-678D-CB93-EA2CB9B5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8" y="4397675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92" y="462780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1" y="4636768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3" y="4636768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33738" y="425569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7B02E-9EA7-849E-1034-27EF914624AF}"/>
              </a:ext>
            </a:extLst>
          </p:cNvPr>
          <p:cNvSpPr txBox="1"/>
          <p:nvPr/>
        </p:nvSpPr>
        <p:spPr>
          <a:xfrm>
            <a:off x="9323294" y="1314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3" y="5233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72" y="24574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82" y="4400143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4540</TotalTime>
  <Words>775</Words>
  <Application>Microsoft Office PowerPoint</Application>
  <PresentationFormat>Widescreen</PresentationFormat>
  <Paragraphs>187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76</cp:revision>
  <dcterms:created xsi:type="dcterms:W3CDTF">2022-05-19T15:06:45Z</dcterms:created>
  <dcterms:modified xsi:type="dcterms:W3CDTF">2022-10-28T00:10:11Z</dcterms:modified>
</cp:coreProperties>
</file>